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01CD9DA-D2BD-4342-8E77-7F9CAAF7A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27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6CD69CF-1F74-46B9-9175-B1EDEC695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08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4F27843-98F7-4959-BA2D-6E13386F5330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87BDD8-4EE5-4D6D-8858-A80989942E28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7F18682-EDE3-41F2-B06E-25416AAD7EDD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D70400C-3373-4868-A24C-70EBA18395B3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8C9A4C3-6BAE-45F4-B410-521F91279C53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5FF0D0E-1130-41AC-B07D-58A0FD5EFF89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321552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59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H485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我用眼睛引導你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 WILL GUIDE THEE WITH MINE EYE (1/6)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從地去天疲倦客旅，半途停頓思安息；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Precious promise God hath given  to the weary passerby,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神曾賜下寶貴應許：“我用眼睛引導你。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On the way from earth to heaven,  “I will guide thee with Mine eye.”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我要引導，我要引導，我用眼睛引導你；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“I will guide thee, I will guide thee,  I will guide thee with Mine eye;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從地去天疲倦客旅，我用眼睛引導你。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On the way from earth to heaven, I will guide thee with Mine eye.”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雖然心中常是紛亂，情緒擾人欲昏迷；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When thy pressure becomes greater,  and thy troubles multiply,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但有應許排解萬難：“我用眼睛引導你。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Let the promise be thy answer,  “I will guide thee with Mine eye.”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我要引導，我要引導，我用眼睛引導你；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“I will guide thee, I will guide thee, I will guide thee with Mine eye;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從地去天疲倦客旅，我用眼睛引導你。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On the way from earth to heaven, I will guide thee with Mine eye.”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雖然試探幾乎得勝，可靠親友也遠離；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When temptations almost win thee,  and thy trusted watchers fly,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但這應許發出微聲：“我用眼睛引導你。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Let this promise ring within thee,  “I will guide thee with Mine eye.”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我要引導，我要引導，我用眼睛引導你；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“I will guide thee, I will guide thee, I will guide thee with Mine eye;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從地去天疲倦客旅，我用眼睛引導你。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On the way from earth to heaven, I will guide thee with Mine eye.”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你的暗中盼望消逝，埋在年日墳墓裡；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When thy secret hopes have perished  in the grave of years gone by,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讓這應許將你支持：“我用眼睛引導你。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Let this promise still be cherished:  “I will guide thee with Mine eye.”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我要引導，我要引導，我用眼睛引導你；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“I will guide thee, I will guide thee, I will guide thee with Mine eye;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從地去天疲倦客旅，我用眼睛引導你。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On the way from earth to heaven, I will guide thee with Mine eye.”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生命陰影逐漸加深，要穿榮耀的身體；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When the shades of life are falling,  and the hour has come to die;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神的應許顯為更真：“我用眼睛引導你。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Hear thy trusted Leader calling,  “I will guide thee with Mine eye.”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我要引導，我要引導，我用眼睛引導你；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“I will guide thee, I will guide thee, I will guide thee with Mine eye;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從地去天疲倦客旅，我用眼睛引導你。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On the way from earth to heaven, I will guide thee with Mine eye.”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但願我靈以神為樂，我心以祂為至寶；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So rejoice in Christ thy treasure,  all thy needs He will supply;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與祂交通一無間隔，常得眼睛的引導。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Let each day to seek His pleasure, let Him guide thee with His eye.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我要引導，我要引導，我用眼睛引導你；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“I will guide thee, I will guide thee, I will guide thee with Mine eye;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從地去天疲倦客旅，我用眼睛引導你。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On the way from earth to heaven, I will guide thee with Mine eye.”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972</TotalTime>
  <Words>762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H485  我用眼睛引導你  I WILL GUIDE THEE WITH MINE EYE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68</cp:revision>
  <dcterms:created xsi:type="dcterms:W3CDTF">2001-04-19T19:07:54Z</dcterms:created>
  <dcterms:modified xsi:type="dcterms:W3CDTF">2017-08-05T23:17:30Z</dcterms:modified>
</cp:coreProperties>
</file>